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/>
    <p:restoredTop sz="94617"/>
  </p:normalViewPr>
  <p:slideViewPr>
    <p:cSldViewPr snapToGrid="0" snapToObjects="1">
      <p:cViewPr varScale="1">
        <p:scale>
          <a:sx n="78" d="100"/>
          <a:sy n="78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96079-EBA5-8C41-96F3-032D52D44482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5E9DD-A3A8-294A-AA05-12D080B618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13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C5E9DD-A3A8-294A-AA05-12D080B618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23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24</cp:revision>
  <dcterms:created xsi:type="dcterms:W3CDTF">2018-07-30T23:03:22Z</dcterms:created>
  <dcterms:modified xsi:type="dcterms:W3CDTF">2018-11-27T03:29:32Z</dcterms:modified>
</cp:coreProperties>
</file>

<file path=docProps/thumbnail.jpeg>
</file>